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345_ca_object_representations_media_3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552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igarjo Rojo, media luna las armas de su frente, a 3.181 Km. por hora 38 piezas de Once-Ayunador, el Siete-Montañas (GD-D-0005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2025-12-19T04:42:47Z</dcterms:created>
  <dcterms:modified xsi:type="dcterms:W3CDTF">2025-12-19T04:42:47Z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