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28_ca_object_representations_media_49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318_ca_object_representations_media_1182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Historia Sentimental de la Pintura Chilena  (GD-O-02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obra está compuesta por una serie de 22 láminas de papel de algodón de 100 x 70 cm cada una y una serie de 16 trípticos de papel que dan forma a la "cinta sin fin", de 90 cm de alto y 20 m de largo aproximadamente.
En toda la obra la figura central es "la Klenzo" impresa mediante plantillas de stencil o dibujada con esmalte sintétic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43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Historia Sentimental de la Pintura Chilena (GD-O-0037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inta de papel de 90 cm de ancho con 20 mts de largo (aprox). En toda la cinta la figura central es "la Klenzo" impresa mediante plantillas de stencil o dibujada con esmalte sintético.
Esta cinta estaba montada a la pared y en cada esquina de la sala se cortaba el tríptico. Sobre ella se adosaron algunos objetos, como tubos de neon, plumero, lápiz colgando, juguete de madera, plomada y nivel.
A lo largo de la cinta de papel y bajo los trípticos va un texto hecho con timbres de gom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2025-12-16T09:49:36Z</dcterms:created>
  <dcterms:modified xsi:type="dcterms:W3CDTF">2025-12-16T09:49:36Z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