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529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4633_ca_object_representations_media_66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385_ca_object_representations_media_661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933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Obra de Arte (GD-O-015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tervención del frontis de la Casa Central de la Universidad de Chile, mediante un texto escrito sobre la balaustrada superior, oriente y poniente, en tubos de vidrio inyectado con gas arg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sistencia (GD-O-015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laca de cerámica refractaria, con una palabra en bajo relieve, donde cada letra presenta una resistencia eléctrica en su interior. Está conectada al flujo eléctrico mediante un contactor magnético que desconecta el suministro eléctrico cada vez que la resistencia logra el estado máximo de incandescencia, conectándolo nuevamente, una vez que esta se enfrí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2025-12-16T12:43:37Z</dcterms:created>
  <dcterms:modified xsi:type="dcterms:W3CDTF">2025-12-16T12:43:37Z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