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90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5824_ca_object_representations_media_252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9907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Muerte en Venecia (GD-D-00223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2025-12-15T21:05:39Z</dcterms:created>
  <dcterms:modified xsi:type="dcterms:W3CDTF">2025-12-15T21:05:39Z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