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452_ca_object_representations_media_4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Dr. Freud (GD-O-02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ñeco articulado, de plástico, recostado y con su cabeza apoyada en una piedra. La escena se observa al interior de un horno microondas de color blanco.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2025-12-16T11:38:56Z</dcterms:created>
  <dcterms:modified xsi:type="dcterms:W3CDTF">2025-12-16T11:38:56Z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