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021_ca_object_representations_media_6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796_ca_object_representations_media_56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97_ca_object_representations_media_55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GD-D-0011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431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as para Fotoperformance (GD-D-0008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as para Fotoperformance (GD-D-0008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2025-09-29T04:00:58Z</dcterms:created>
  <dcterms:modified xsi:type="dcterms:W3CDTF">2025-09-29T04:00:58Z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