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960_ca_object_representations_media_172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ódigo visual de Gonzalo Díaz (GD-D-0053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2025-09-28T13:09:29Z</dcterms:created>
  <dcterms:modified xsi:type="dcterms:W3CDTF">2025-09-28T13:09:29Z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