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2251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5007_ca_object_representations_media_1797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62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perverso seductor (GD-D-00584)]]></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2025-12-15T13:44:06Z</dcterms:created>
  <dcterms:modified xsi:type="dcterms:W3CDTF">2025-12-15T13:44:06Z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