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presProps" Target="presProps.xml"/>
  <Relationship Id="rId24" Type="http://schemas.openxmlformats.org/officeDocument/2006/relationships/viewProps" Target="viewProps.xml"/>
  <Relationship Id="rId2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5140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473_ca_object_representations_media_362_large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20_ca_object_representations_media_361_large1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19_ca_object_representations_media_360_large1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311_ca_object_representations_media_359_large1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685_ca_object_representations_media_358_large13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711_ca_object_representations_media_357_large14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572_ca_object_representations_media_356_large15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26_ca_object_representations_media_355_large16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090_ca_object_representations_media_354_large17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90_ca_object_representations_media_353_large18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217_ca_object_representations_media_370_large1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459_ca_object_representations_media_352_large1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71_ca_object_representations_media_369_large2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34_ca_object_representations_media_368_large3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4_ca_object_representations_media_367_large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727_ca_object_representations_media_366_large5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08_ca_object_representations_media_365_large6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713_ca_object_representations_media_364_large7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30_ca_object_representations_media_363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1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2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90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0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24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09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098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57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097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096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14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09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81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09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11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57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09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91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10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9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52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7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90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5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81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saje de Chile (GD-O-010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2025-09-27T01:05:33Z</dcterms:created>
  <dcterms:modified xsi:type="dcterms:W3CDTF">2025-09-27T01:05:33Z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