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presProps" Target="presProps.xml"/>
  <Relationship Id="rId20" Type="http://schemas.openxmlformats.org/officeDocument/2006/relationships/viewProps" Target="viewProps.xml"/>
  <Relationship Id="rId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550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84_ca_object_representations_media_89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8_ca_object_representations_media_64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9_ca_object_representations_media_63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07_ca_object_representations_media_845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543_ca_object_representations_media_840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21_ca_object_representations_media_371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561_ca_object_representations_media_574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6_ca_object_representations_media_54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53_ca_object_representations_media_53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68_ca_object_representations_media_51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23_ca_object_representations_media_65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35_ca_object_representations_media_51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izonte Cuadrado: tú serás toda la luz esta noche (GD-O-02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espacio interior de un galpón vacío, mediante la instalación de una consecución de tubos fluorescentes de manera lineal por todo el perímetro del recin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62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ado de Derecho (Santiago) (GD-O-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e bastidores  con tela de PVC tensada e impresa con imagen del mar. Algunos paneles presentan un texto en color blanco. Los bastidores están instalados perimetralmente  bajo ellos se observa una estructura metálica sobre el suelo que soporta una secuencia de tubos fluorescentes, instalados horizontalmente  en diagonal respecto al mur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ado de Derecho (Caracas) (GD-O-01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tres hileras horizontales de moldura y tres filas verticales de nueve ornamentos, que presentan a su vez, en los espacios libres entre elementos, nueve artículos del código civil en autoadhesivo negro sobre el muro de color roj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 interviene la fachada del museo con los siete pecados capitales, cada uno de ellos se instala en letras de neón bajo las esculturas del balcón, la palabra lujuria queda sin cuerpo, ya que son solo seis las figuras abalconad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Caracas) (GD-O-01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os tipografiados en Arial mayúsculas rectas, en tubo de vidrio inyectado con gas argón, instalados como frase sobre la parte superior de un muro de ladrillos que cierra y clausura el espacio de exhibición asignado al artista. G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amondo (GD-O-02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a vertical de luz, realizada con tubos fluorescentes que van desde el centro de la cúpula vidriada del museo hacia un espejo de agua en el piso, al centro del espacio, junto con dos frases hechas en tubos de vidrio rellenos de gas argón, instaladas a cuatro metros de altura en el eje este - oeste del edifici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umpleaños del Señor Humberstone (GD-O-01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irnaldas con banderas de papel impresas a color con la bandera de Gran Bretaña con sus colores invertidos, instaladas en una de las calles de la salitrera Humberst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vium (ad usum communitatis) (GD-O-01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e cifras seguidas de una coma y la silueta de un conejo, en tubo de vidrio inyectado con gas neón, instaladas en los espacios del entablamento que separan las veinte columnas dóricas del un patio cuadra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filas paralelas de alzaprimas de madera que recorren el perímetro interno de la casa, ingresando a cada uno de los recintos. Entre cada alzaprima se observan dos tubos de neón blanco horizontales, paralelos entre sí.]]></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perimetral de andamio de alzaprima acuñadas de madera, que presenta en su segmento medio inferior dos líneas paralelas de tubos fluorescentes a lo largo de toda la estructur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otella de Klein (GD-O-01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e bastidores con tela de PVC tensada e impresa con imagen del mar, sobre los cuales, en la parte inferior, presenta un texto impreso en letras blancas. Obra instalada perimetralmente en el interior de un conteiner de 20 pies. En el cielo se despliegan nueve tubos fluorescentes. ]]></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2025-09-27T02:05:33Z</dcterms:created>
  <dcterms:modified xsi:type="dcterms:W3CDTF">2025-09-27T02:05:33Z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