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59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6780_ca_object_representations_media_7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196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l Neón es Miseria (GD-O-0218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atorce frases formadas por cuatro palabras, escritas en letras mayúsculas en tubo de vidrio inyectado con gas neón, instaladas en el muro exterior del edificio que alberga a Galería D21 y, al mismo tiempo, en Galería Metropolitana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2025-09-29T01:33:55Z</dcterms:created>
  <dcterms:modified xsi:type="dcterms:W3CDTF">2025-09-29T01:33:55Z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