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5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734_ca_object_representations_media_173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981_ca_object_representations_media_174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050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uadernos de/para el análisis 1 (GD-D-00033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050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rte & Textos. Envío a la 5ª Bienal de Sydney. Gonzalo Díaz/Eugenio Dittborn (GD-D-0003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2025-12-15T19:58:51Z</dcterms:created>
  <dcterms:modified xsi:type="dcterms:W3CDTF">2025-12-15T19:58:51Z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