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103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0253_ca_object_representations_media_342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5067_ca_object_representations_media_344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044_ca_object_representations_media_345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3002_ca_object_representations_media_346_lar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2002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or Este Amor Al Arte (serie) (GD-O-007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mposición vertical en la parte superior lleva la imagen de dos personas besándose impresa sobre un acrílico. Bajo la imagen un punto y una cruz. El fondo es de tono roj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209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or Este Amor Al Arte (serie) (GD-O-0078)]]></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mposición vertical en la parte superior lleva la imagen de dos personas besándose impresa sobre un acrílico. Bajo la imagen un texto de cuatro párrafos.El fondo es de tono blanc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2955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or Este Amor Al Arte (serie) (GD-O-007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mposición vertical en la parte superior lleva la imagen de dos personas besándose impresa sobre un papel. Bajo la imagen un texto en tres columnas. El fondo es de tono gri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3336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or Este Amor Al Arte (serie) (GD-O-008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mposición vertical, en la parte superior lleva la imagen de dos personas besándose impresa sobre un papel de tono mostaza, tiene una lamina de acrílico del mismo tamaño en la parte de abajo del papel. Bajo la imagen tiene un texto en dos filas. El fondo es de tono gris.]]></a:t>
            </a:r>
          </a:p>
        </p:txBody>
      </p:sp>
    </p:spTree>
  </p:cSld>
  <p:clrMapOvr>
    <a:masterClrMapping/>
  </p:clrMapOvr>
</p:sld>
</file>

<file path=ppt/theme/theme1.xml><?xml version="1.0" encoding="utf-8"?>
<a:theme xmlns:a="http://schemas.openxmlformats.org/drawingml/2006/main" name="Theme10">
  <a:themeElements>
    <a:clrScheme name="Theme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2025-12-16T08:45:59Z</dcterms:created>
  <dcterms:modified xsi:type="dcterms:W3CDTF">2025-12-16T08:45:59Z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