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4548_ca_object_representations_media_181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8192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n el Museo de Bellas Artes… (GD-D-0037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2025-09-27T16:10:24Z</dcterms:created>
  <dcterms:modified xsi:type="dcterms:W3CDTF">2025-09-27T16:10:24Z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