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8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849_ca_object_representations_media_110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3189_ca_object_representations_media_277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526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iseño Nº 9 (GD-D-00212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781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revés de la trama (GD-D-00246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2025-12-16T05:23:40Z</dcterms:created>
  <dcterms:modified xsi:type="dcterms:W3CDTF">2025-12-16T05:23:40Z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