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728_ca_object_representations_media_210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62_ca_object_representations_media_210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12_ca_object_representations_media_208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73_ca_object_representations_media_2076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253_ca_object_representations_media_2064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publica Notizheft, un libr sobre importante exposición de 2019 (GD-D-0068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en: exposición de Gonzalo Díaz dialoga con el actual contexto de movilización y demandas sociales (GD-D-0067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intervendrá con neón dos galerías de arte en Santiago (GD-D-00658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19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de Gonzalo Díaz es parte de exposición en museo de arte en Suzhou en China (GD-D-0065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428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: "las obras que tienen fondo son reconocibles en cualquier parte del planeta" (GD-D-006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2025-12-17T12:44:41Z</dcterms:created>
  <dcterms:modified xsi:type="dcterms:W3CDTF">2025-12-17T12:44:41Z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