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098_ca_object_representations_media_14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234_ca_object_representations_media_260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73_ca_object_representations_media_2076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890_ca_object_representations_media_470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866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zhou Documents, Histories of a global hub (GD-D-00283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76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y Política 2005 - 2015 (GD-D-00297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19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de Gonzalo Díaz es parte de exposición en museo de arte en Suzhou en China (GD-D-0065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gen-Füta-Winkul (GD-O-021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formada por nueve cajas acrílicas llenas de agua en las que flotan un total de cincuenta letras y dobles letras mayúsculas realizadas en tubo de vidrio inyectado con gas argón sostenidas, cada una, mediante una estructura acrílica fijada a cada piedra. La obra presenta un sistema de motor y bomba que genera el movimiento contante del agua y de las piedra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2025-12-16T03:28:39Z</dcterms:created>
  <dcterms:modified xsi:type="dcterms:W3CDTF">2025-12-16T03:28:39Z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