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presProps" Target="presProps.xml"/>
  <Relationship Id="rId8" Type="http://schemas.openxmlformats.org/officeDocument/2006/relationships/viewProps" Target="viewProps.xml"/>
  <Relationship Id="rId9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48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1645_ca_object_representations_media_44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8723_ca_object_representations_media_43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922_ca_object_representations_media_42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345_ca_object_representations_media_37_large4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958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stival Downey (GD-D-00069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288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stival Downey (GD-D-00068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stival Downey (GD-D-00067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5525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garjo Rojo, media luna las armas de su frente, a 3.181 Km. por hora 38 piezas de Once-Ayunador, el Siete-Montañas (GD-D-00059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2025-09-27T04:48:57Z</dcterms:created>
  <dcterms:modified xsi:type="dcterms:W3CDTF">2025-09-27T04:48:57Z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