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Lst>
  <p:sldSz cx="9144000" cy="6858000" type="screen4x3"/>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presProps" Target="presProps.xml"/>
  <Relationship Id="rId6" Type="http://schemas.openxmlformats.org/officeDocument/2006/relationships/viewProps" Target="viewProps.xml"/>
  <Relationship Id="rId7"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54871995" r:id="rId1"/>
  </p:sldLayoutIdLst>
  <p:txStyles>
    <p:titleStyle>
      <a:lvl1pPr algn="ctr">
        <a:defRPr sz="4400" kern="1200">
          <a:solidFill>
            <a:schemeClr val="lt1"/>
          </a:solidFill>
        </a:defRPr>
      </a:lvl1pPr>
      <a:extLst/>
    </p:titleStyle>
    <p:bodyStyle>
      <a:lvl1pPr algn="ctr" indent="-324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51806_ca_object_representations_media_22_large1.jpg"/>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78944_ca_object_representations_media_502_large2.jpg"/>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228600"/>
          <a:ext cx="9144000" cy="4572000"/>
          <a:chOff x="0" y="228600"/>
          <a:chExt cx="9144000" cy="4572000"/>
        </a:xfrm>
      </p:grpSpPr>
      <p:pic>
        <p:nvPicPr>
          <p:cNvPr id="1" name="" descr="Image"/>
          <p:cNvPicPr>
            <a:picLocks noChangeAspect="1"/>
          </p:cNvPicPr>
          <p:nvPr/>
        </p:nvPicPr>
        <p:blipFill>
          <a:blip r:embed="rId2"/>
          <a:stretch>
            <a:fillRect/>
          </a:stretch>
        </p:blipFill>
        <p:spPr>
          <a:xfrm>
            <a:off x="457200" y="1371600"/>
            <a:ext cx="2409825" cy="3200400"/>
          </a:xfrm>
          <a:prstGeom prst="rect">
            <a:avLst/>
          </a:prstGeom>
          <a:noFill/>
          <a:effectLst>
            <a:outerShdw blurRad="57150" dist="95250" dir="2700000" algn="br" rotWithShape="0">
              <a:srgbClr val="000000">
                <a:alpha val="50000"/>
              </a:srgbClr>
            </a:outerShdw>
          </a:effectLst>
        </p:spPr>
      </p:pic>
      <p:sp>
        <p:nvSpPr>
          <p:cNvPr id="2" name=""/>
          <p:cNvSpPr txBox="1"/>
          <p:nvPr/>
        </p:nvSpPr>
        <p:spPr>
          <a:xfrm>
            <a:off x="0" y="228600"/>
            <a:ext cx="9144000" cy="914400"/>
          </a:xfrm>
          <a:prstGeom prst="rect">
            <a:avLst/>
          </a:prstGeom>
          <a:noFill/>
        </p:spPr>
        <p:txBody>
          <a:bodyPr rtlCol="0" bIns="45720" lIns="91440" rIns="91440" tIns="45720">
            <a:spAutoFit/>
          </a:bodyPr>
          <a:lstStyle/>
          <a:p>
            <a:pPr algn="ctr" rtl="0" fontAlgn="base" marL="0" marR="0" indent="0" lvl="0">
              <a:lnSpc>
                <a:spcPct val="100000"/>
              </a:lnSpc>
              <a:spcBef>
                <a:spcPts val="0"/>
              </a:spcBef>
              <a:spcAft>
                <a:spcPts val="0"/>
              </a:spcAft>
            </a:pPr>
            <a:r>
              <a:rPr lang="en-US" b="1" sz="2000" spc="0" u="none">
                <a:solidFill>
                  <a:srgbClr val="000000">
                    <a:alpha val="0"/>
                  </a:srgbClr>
                </a:solidFill>
                <a:latin typeface="Calibri"/>
              </a:rPr>
              <a:t><![CDATA[Arte & Textos. Envío a la 5ª Bienal de Sidney (GD-D-00032)]]></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228600"/>
          <a:ext cx="9144000" cy="5943600"/>
          <a:chOff x="0" y="228600"/>
          <a:chExt cx="9144000" cy="5943600"/>
        </a:xfrm>
      </p:grpSpPr>
      <p:pic>
        <p:nvPicPr>
          <p:cNvPr id="1" name="" descr="Image"/>
          <p:cNvPicPr>
            <a:picLocks noChangeAspect="1"/>
          </p:cNvPicPr>
          <p:nvPr/>
        </p:nvPicPr>
        <p:blipFill>
          <a:blip r:embed="rId2"/>
          <a:stretch>
            <a:fillRect/>
          </a:stretch>
        </p:blipFill>
        <p:spPr>
          <a:xfrm>
            <a:off x="457200" y="1371600"/>
            <a:ext cx="4057650" cy="3200400"/>
          </a:xfrm>
          <a:prstGeom prst="rect">
            <a:avLst/>
          </a:prstGeom>
          <a:noFill/>
          <a:effectLst>
            <a:outerShdw blurRad="57150" dist="95250" dir="2700000" algn="br" rotWithShape="0">
              <a:srgbClr val="000000">
                <a:alpha val="50000"/>
              </a:srgbClr>
            </a:outerShdw>
          </a:effectLst>
        </p:spPr>
      </p:pic>
      <p:sp>
        <p:nvSpPr>
          <p:cNvPr id="2" name=""/>
          <p:cNvSpPr txBox="1"/>
          <p:nvPr/>
        </p:nvSpPr>
        <p:spPr>
          <a:xfrm>
            <a:off x="0" y="228600"/>
            <a:ext cx="9144000" cy="914400"/>
          </a:xfrm>
          <a:prstGeom prst="rect">
            <a:avLst/>
          </a:prstGeom>
          <a:noFill/>
        </p:spPr>
        <p:txBody>
          <a:bodyPr rtlCol="0" bIns="45720" lIns="91440" rIns="91440" tIns="45720">
            <a:spAutoFit/>
          </a:bodyPr>
          <a:lstStyle/>
          <a:p>
            <a:pPr algn="ctr" rtl="0" fontAlgn="base" marL="0" marR="0" indent="0" lvl="0">
              <a:lnSpc>
                <a:spcPct val="100000"/>
              </a:lnSpc>
              <a:spcBef>
                <a:spcPts val="0"/>
              </a:spcBef>
              <a:spcAft>
                <a:spcPts val="0"/>
              </a:spcAft>
            </a:pPr>
            <a:r>
              <a:rPr lang="en-US" b="1" sz="2000" spc="0" u="none">
                <a:solidFill>
                  <a:srgbClr val="000000">
                    <a:alpha val="0"/>
                  </a:srgbClr>
                </a:solidFill>
                <a:latin typeface="Calibri"/>
              </a:rPr>
              <a:t><![CDATA[Let me see if you can run as fast as me (GD-O-0064)]]></a:t>
            </a:r>
          </a:p>
        </p:txBody>
      </p:sp>
      <p:sp>
        <p:nvSpPr>
          <p:cNvPr id="3" name=""/>
          <p:cNvSpPr txBox="1"/>
          <p:nvPr/>
        </p:nvSpPr>
        <p:spPr>
          <a:xfrm>
            <a:off x="5943600" y="1371600"/>
            <a:ext cx="2743200" cy="4572000"/>
          </a:xfrm>
          <a:prstGeom prst="rect">
            <a:avLst/>
          </a:prstGeom>
          <a:noFill/>
        </p:spPr>
        <p:txBody>
          <a:bodyPr rtlCol="0" bIns="45720" lIns="91440" rIns="91440" tIns="45720">
            <a:spAutoFit/>
          </a:bodyPr>
          <a:lstStyle/>
          <a:p>
            <a:pPr algn="l" rtl="0" fontAlgn="base" marL="0" marR="0" indent="0" lvl="0">
              <a:lnSpc>
                <a:spcPct val="100000"/>
              </a:lnSpc>
              <a:spcBef>
                <a:spcPts val="0"/>
              </a:spcBef>
              <a:spcAft>
                <a:spcPts val="0"/>
              </a:spcAft>
            </a:pPr>
            <a:r>
              <a:rPr lang="en-US" sz="1200" spc="0" u="none">
                <a:solidFill>
                  <a:srgbClr val="000000">
                    <a:alpha val="0"/>
                  </a:srgbClr>
                </a:solidFill>
                <a:latin typeface="Calibri"/>
              </a:rPr>
              <a:t><![CDATA[Tríptico formado por tres paneles de formato vertical y una figura de madera policromada que se presenta frente al panel central.
El panel izquierdo presenta una secuencia de cabezas de perfil que miran hacia la izquierda, con cabellera de distintos colores. En la parte superior del panel se lee la frase HERE IT IS: THE CHILEAN PERFORMANCE! junto a una parte de la figura del mozo de la publicidad de Viña Santa Carolina impresa en color negro, la otra parte está dispuesta sobre le borde superior izquierdo del panel central. Esta figura se repite hacia la derecha en distintos colores, azul y rojo la del centro y verde la de la derecha. En la bandeja del mozo aparece la cabeza de Frida Kahlo en distintas posiciones. Al centro de las piernas de cada mozo se observa una carta de color, roja, amarilla y azul respectivamente. En el borde inferior del panel izquierdo y el central se presentan tres figuras en acción de correr hacia la derecha de la composición, la figura del medio sólo se observa la mitad derecha, su cabeza se presenta junto a los textos Este es el physiological red (escrito en azul); Este es el hystory blue (escrito en amarillo); Este es el technical yellow (escrito en rojo). Al centro de los tres paneles se disponen una imagen amorfa donde se observa la imagen de la hoz y el martillo y una estrella, en color negro. El panel central presenta en la parte superior el mozo en color azul y rojo. Junto a la cabeza de Frida Kahlo se lee el texto PROMOTION OF FRIDA KAHLO. El panel derecho presenta la misma secuencia de las cabezas, que aquí miran de perfil hacia la derecha. En la zona superior aparece la figura del mozo junto al texto Y DOCTRINA. Abajo aparece la imagen de una cinta métrica en tono rojo y el texto FALSO STAMPL, rematando con un timbre de formato circular  con una estrella negra al centro. En la parte inferior del panel se presenta una secuencia de la imagen de la cordillera en la gráfica de la caja de fósforos Los Andes, impresa en negro sobre un fondo de contorno irregular de color amarillo. En la esquina inferior derecha de este panel se observa la image de la chica de Klenzo en líneas negras, levemente inclinada hacia la izquierda. La imagen es atravesada por tres líneas sinuosas de pintura de color rojo, amarillo y azul. El neón está presente en forma de silueta de botella junto a la imagen de cada uno de los mozos y como línea zigzagueante a la derecha de la cinta métrica.]]></a:t>
            </a:r>
          </a:p>
        </p:txBody>
      </p:sp>
    </p:spTree>
  </p:cSld>
  <p:clrMapOvr>
    <a:masterClrMapping/>
  </p:clrMapOvr>
</p:sld>
</file>

<file path=ppt/theme/theme1.xml><?xml version="1.0" encoding="utf-8"?>
<a:theme xmlns:a="http://schemas.openxmlformats.org/drawingml/2006/main" name="Theme74">
  <a:themeElements>
    <a:clrScheme name="Theme74">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74">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74">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Microsoft Corporation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2025-12-16T03:28:42Z</dcterms:created>
  <dcterms:modified xsi:type="dcterms:W3CDTF">2025-12-16T03:28:42Z</dcterms:modified>
  <dc:title>Untitled Presentation</dc:title>
  <dc:description/>
  <dc:subject/>
  <cp:keywords/>
  <cp:category/>
</cp:coreProperties>
</file>

<file path=docProps/custom.xml><?xml version="1.0" encoding="utf-8"?>
<Properties xmlns="http://schemas.openxmlformats.org/officeDocument/2006/custom-properties" xmlns:vt="http://schemas.openxmlformats.org/officeDocument/2006/docPropsVTypes"/>
</file>