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838_ca_object_representations_media_14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nquén Gonzalo Díaz (GD-D-0029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2025-12-15T20:50:27Z</dcterms:created>
  <dcterms:modified xsi:type="dcterms:W3CDTF">2025-12-15T20:50:27Z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