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821_ca_object_representations_media_31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Árbol del Paraíso (GD-O-000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bujo en perspectiva hacia arriba, con el punto de fuga al interior de un arco que enmarca una escena onírica de un árbol sobre una nube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2025-07-23T14:26:56Z</dcterms:created>
  <dcterms:modified xsi:type="dcterms:W3CDTF">2025-07-23T14:26:56Z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