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4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455_ca_object_representations_media_205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296_ca_object_representations_media_8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24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ragmentos: Mapas (GD-D-0047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Creación del Instituto de Estética y Teoría de las Artes Nº 14 (GD-D-0014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2025-12-16T17:55:46Z</dcterms:created>
  <dcterms:modified xsi:type="dcterms:W3CDTF">2025-12-16T17:55:46Z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