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665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15_ca_object_representations_media_212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985_ca_object_representations_media_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5943600"/>
          <a:chOff x="0" y="228600"/>
          <a:chExt cx="10448925" cy="59436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tríptico Florencia) (GD-O-0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tres paneles.
Panel A: Obra rectangular, casi cuadrada, orientación vertical. Composición en base a figura y sombra de un ciclista accidentado en la carretera. Predominio de tono amarillo, blanco y negro.
Panel B: Obra rectangular, casi cuadrada, orientación vertical. Composición en base a figura y sombra de un ciclista accidentado en la carretera. Predominio de tono fucsia, blanco y negro. 
Panel C: Obra rectangular, casi cuadrada, orientación vertical. Composición en base a figura y sombra de un ciclista accidentado en la carretera. Predominio de tono cian, blanco y negr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D-00009)]]></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2025-09-27T05:17:31Z</dcterms:created>
  <dcterms:modified xsi:type="dcterms:W3CDTF">2025-09-27T05:17:31Z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