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1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5259_ca_object_representations_media_24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1806_ca_object_representations_media_22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98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Separata N°4 (GD-D-00022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98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rte & Textos. Envío a la 5ª Bienal de Sidney (GD-D-00032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2025-09-27T02:07:15Z</dcterms:created>
  <dcterms:modified xsi:type="dcterms:W3CDTF">2025-09-27T02:07:15Z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