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0235_ca_object_representations_media_20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524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 deja recados eléctricos en dos comunas (GD-D-0065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2025-09-28T23:37:43Z</dcterms:created>
  <dcterms:modified xsi:type="dcterms:W3CDTF">2025-09-28T23:37:43Z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