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008_ca_object_representations_media_6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905_ca_object_representations_media_6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432_ca_object_representations_media_153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15_ca_object_representations_media_183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955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úmero Quebrado Nº 2 (GD-D-0009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Arte UC Nº 5, año 4 (GD-D-0009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heim lichkeir. Banco de Pruebas, 1988. Serigrafía (GD-D-0008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575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, Banco/Marco de Pruebas (GD-D-0007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2025-07-23T14:27:05Z</dcterms:created>
  <dcterms:modified xsi:type="dcterms:W3CDTF">2025-07-23T14:27:05Z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