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924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97_ca_object_representations_media_1678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460_ca_object_representations_media_1663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334_ca_object_representations_media_167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21_ca_object_representations_media_1673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23_ca_object_representations_media_166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3_ca_object_representations_media_166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800_ca_object_representations_media_267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82_ca_object_representations_media_78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cuatro D (GD-D-0049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wd paintings of revolutionary draws Outrage in South America (GD-D-0049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43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defensa del pintor Dávila y su Bolivar (GD-D-0049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a (GD-D-0049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6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uela de Santiago y la década (GD-D-0049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os Nacionales y académicos preocupados por el caso Dávila (GD-D-0049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ítica Cultural Nº 8 (GD-D-00138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iseño Nº 27 (GD-D-0013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2025-09-27T12:29:13Z</dcterms:created>
  <dcterms:modified xsi:type="dcterms:W3CDTF">2025-09-27T12:29:13Z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