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34_ca_object_representations_media_26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y Política 2005 - 2015 (GD-D-0029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2025-09-27T06:45:43Z</dcterms:created>
  <dcterms:modified xsi:type="dcterms:W3CDTF">2025-09-27T06:45:43Z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