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presProps" Target="presProps.xml"/>
  <Relationship Id="rId14" Type="http://schemas.openxmlformats.org/officeDocument/2006/relationships/viewProps" Target="viewProps.xml"/>
  <Relationship Id="rId1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30964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656_ca_object_representations_media_1738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651_ca_object_representations_media_1823_large10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715_ca_object_representations_media_1736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357_ca_object_representations_media_1700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89_ca_object_representations_media_1910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034_ca_object_representations_media_1892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924_ca_object_representations_media_1870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754_ca_object_representations_media_1836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912_ca_object_representations_media_1835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548_ca_object_representations_media_1817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71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numental instalación de Gonzalo Díaz se inaugura hoy en el Museo de BB.AA. (GD-D-0054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90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6to concurso Colocadora Nacional de Valores (GD-D-00372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52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ervienen fachada de museo de BB.AA. (GD-D-00540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019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nce artistas internacionales toman por "asalto" el Museo de Bellas Artes de Caracas (GD-D-00518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19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uatro chilenos expondrán en Museo de Arte Moderno de Nueva York (GD-D-00446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mba polémica que llegará a Chile se prepara para mañana sábado en Nueva York (GD-D-0042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90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nco de Pruebas: Balaustres, caballos de madera y huinchas de medir… muestra de Gonzalo Díaz (GD-D-00412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496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úgil Benedicto Villablanca ganó Salón de Gráfica (GD-D-00383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671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s de 600 obras se presentaron al concurso (GD-D-00382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819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el Museo de Bellas Artes… (GD-D-00373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9">
  <a:themeElements>
    <a:clrScheme name="Theme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2025-07-23T17:56:09Z</dcterms:created>
  <dcterms:modified xsi:type="dcterms:W3CDTF">2025-07-23T17:56:09Z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