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presProps" Target="presProps.xml"/>
  <Relationship Id="rId75" Type="http://schemas.openxmlformats.org/officeDocument/2006/relationships/viewProps" Target="viewProps.xml"/>
  <Relationship Id="rId7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54844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1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1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1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1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14.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1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16.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1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1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1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2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2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22.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2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2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2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26.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7.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2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2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3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3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38.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3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40.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4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42.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4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44.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4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4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47.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4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4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5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5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5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5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5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5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5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5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aboración con "Autorretrato" de Inés Paulin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panel A (no está identificado ni fotografiado). Panel B (central) Composición donde aparece una vaca. Sobre su lomo aparece la palabra Tautologías. Sobre  el anca aparecen escritas tres de las jerarquías celestiales. En el cuadrante superior se observa a la izquierda un diagrama con el teorema de pitágoras complementado con los colores primarios.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Tres.
Panel C (derecho) Composición donde aparece una vaca. Sobre su lomo aparece la palabra Tautologías. Sobre  el anca se despliegan escritas tres de las jerarquías celestiales. En el cuadrante superior se observa a la izquierda un diagrama con el teorema de pitágoras complementado con los colores primarios en una posición espejada respecto al que se presenta en el panel B.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Cuatro.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2 (GD-O-00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1 (GD-O-00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0 (GD-O-00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9 (GD-O-00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8 (GD-O-00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7 (GD-O-00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4 (GD-O-00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2 (GD-O-00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6 (GD-O-00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3 (GD-O-00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 (GD-O-00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 (GD-O-00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71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2025-12-15T19:58:41Z</dcterms:created>
  <dcterms:modified xsi:type="dcterms:W3CDTF">2025-12-15T19:58:41Z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