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284_ca_object_representations_media_216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2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alería Metropolitana 2011-2017... (GD-D-002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2025-12-15T22:15:56Z</dcterms:created>
  <dcterms:modified xsi:type="dcterms:W3CDTF">2025-12-15T22:15:56Z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