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4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1933_ca_object_representations_media_208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669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Gonzalo Díaz en las fachas de Santiago (GD-D-0066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2025-09-27T12:29:41Z</dcterms:created>
  <dcterms:modified xsi:type="dcterms:W3CDTF">2025-09-27T12:29:41Z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