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044_ca_object_representations_media_1767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2500_ca_object_representations_media_270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800_ca_object_representations_media_267_large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Imágenes excéntricas de América Latina y Estados Unidos (GD-D-00561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479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de Crítica Cultural Nº 16 (GD-D-00179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098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de Crítica Cultural Nº 8 (GD-D-0013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2025-12-16T09:49:08Z</dcterms:created>
  <dcterms:modified xsi:type="dcterms:W3CDTF">2025-12-16T09:49:08Z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