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74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507_ca_object_representations_media_71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368_ca_object_representations_media_193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5053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ime and Tide. The Tyne International Exhibition of Contemporary Art, guía de la exposición. Newcastle upon Tyne, 1993. (GD-D-00122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861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ime and Tide. The Tyne International Exhibition of Contemporary Art (GD-D-0012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2025-12-15T00:16:07Z</dcterms:created>
  <dcterms:modified xsi:type="dcterms:W3CDTF">2025-12-15T00:16:07Z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