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7776_ca_object_representations_media_210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en. Dimensiones del tiempo en la obra de Gonzalo Díaz (GD-D-0067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2025-12-19T11:50:35Z</dcterms:created>
  <dcterms:modified xsi:type="dcterms:W3CDTF">2025-12-19T11:50:35Z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