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354_ca_object_representations_media_214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2_ca_object_representations_media_317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es Pintores, Tres Escultores, Un Poeta (GD-D-0000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638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Jorge y el Dragón - Laguna Estigia (GD-O-000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isaje en el que se distingue una construcción con torres y un muro, junto a una laguna de agua verde que va iluminándose hacia adelante hasta encontrarse con un suelo de cemento oscuro, donde hay un caballo junto a algunas sombras que lo acompaña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2025-12-15T23:41:30Z</dcterms:created>
  <dcterms:modified xsi:type="dcterms:W3CDTF">2025-12-15T23:41:30Z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