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8760_ca_object_representations_media_675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282_ca_object_representations_media_2006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282_ca_object_representations_media_2005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08_ca_object_representations_media_2004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5658_ca_object_representations_media_2003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619_ca_object_representations_media_2002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277_ca_object_representations_media_2001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5824_ca_object_representations_media_252_large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Muerte en Venecia (GD-O-016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uatro estanques acrílicos transparentes, cada uno con la forma de las letras A, R, T y E respectivamente. En su interior contienen agua y distintas cantidades de peces de color rojo dependiendo la letra (A, ocho peces, R cinco peces, T tres peces, E dos peces). Los estanques están conectados mediante cañerías y cuentan con un sistema de oxigenación y renovación de agua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orprender o morir (GD-D-00621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71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"Genio Perpetuo" Bienal de Venecia 2005 (GD-D-0062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obra que nunca estuvo (GD-D-00619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5717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onzalo Díaz representará a Chile en Bienal de Venecia (GD-D-00618)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860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Bienal de Venecia parte con polémica y acento femenino (GD-D-00617)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857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eces chilenos nadan en palacio veneciano (GD-D-00616)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19907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uerte en Venecia (GD-D-0022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2025-12-16T20:38:22Z</dcterms:created>
  <dcterms:modified xsi:type="dcterms:W3CDTF">2025-12-16T20:38:22Z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