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670_ca_object_representations_media_18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253_ca_object_representations_media_17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187_ca_object_representations_media_153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602_ca_object_representations_media_176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81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"block mágico"  de Gonzalo Díaz (GD-D-0004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9526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at du yu min? (Modo de ponerse) Protocolo 5. Acuerdo de Mayo (GD-D-0004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526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uerdos de Mayo Díaz-Mellado (GD-D-0004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dus Operandi. Acuerdos de mayo: Protocolo 1 (GD-D-0004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2025-07-23T17:55:17Z</dcterms:created>
  <dcterms:modified xsi:type="dcterms:W3CDTF">2025-07-23T17:55:17Z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