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979_ca_object_representations_media_68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samblea Constituyente (GD-O-022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exto en vinilo autoadhesivo color negro sobre mur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2025-12-16T11:39:13Z</dcterms:created>
  <dcterms:modified xsi:type="dcterms:W3CDTF">2025-12-16T11:39:13Z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