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presProps" Target="presProps.xml"/>
  <Relationship Id="rId14" Type="http://schemas.openxmlformats.org/officeDocument/2006/relationships/viewProps" Target="viewProps.xml"/>
  <Relationship Id="rId1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495079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599_ca_object_representations_media_1744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707_ca_object_representations_media_1545_large10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189_ca_object_representations_media_277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521_ca_object_representations_media_254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630_ca_object_representations_media_274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159_ca_object_representations_media_273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651_ca_object_representations_media_248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368_ca_object_representations_media_193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528_ca_object_representations_media_265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72_ca_object_representations_media_189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67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: una instalación (GD-D-00544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383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temporary Art from Chile; Arte Contemporáneo desde Chile (GD-D-00102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781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revés de la trama (GD-D-00246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669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morias Visuales. Arte contemporáneo en Chile (GD-D-00230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tremoccidente Nº 3 (GD-D-00210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ta de Crítica Cultural Nº 22 (GD-D-00203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38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cciones de cosas. 7 textos + postfacio sobre Quadrivium de Gonzalo Díaz (GD-D-0019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86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me and Tide. The Tyne International Exhibition of Contemporary Art (GD-D-00121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52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ta de Crítica Cultural Nº 4 (GD-D-00109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43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unto de Fuga Nº 1 (GD-D-00104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9">
  <a:themeElements>
    <a:clrScheme name="Theme8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2025-12-17T01:21:56Z</dcterms:created>
  <dcterms:modified xsi:type="dcterms:W3CDTF">2025-12-17T01:21:56Z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