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8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9322_ca_object_representations_media_1149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842_ca_object_representations_media_331_large2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0295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s Hijos de la Dicha (díptico Florencia) (GD-O-003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rectangular, orientación vertical, compuesta por dos paneles.
Panel A: Composición en base a figura de un cuerpo accidentado por una fuerza externa. Predominio de tonos negro, verde, blanco y amarillo.
Panel B: Composición en base a figura de un cuerpo accidentado por una fuerza externa. Predominio de tonos amarillo, negro, blanco y rosado.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00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mblema (GD-O-0034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mposición rectangular en formato vertical, tiene en primer plano la silueta de una mujer, icono de esta serie de obras. Tiene rojo, azul y blanco simulando la bandera nacional chilena. El fondo es tela cruda. Lleva escrita la frase en tinta: Para elevarte al corazón, del corazón de la Pintura Chilen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2025-09-29T05:00:33Z</dcterms:created>
  <dcterms:modified xsi:type="dcterms:W3CDTF">2025-09-29T05:00:33Z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