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22_ca_object_representations_media_163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103 (GD-D-0029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2025-09-27T14:36:44Z</dcterms:created>
  <dcterms:modified xsi:type="dcterms:W3CDTF">2025-09-27T14:36:44Z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