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858_ca_object_representations_media_151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724_ca_object_representations_media_318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002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V Concurso de Pintura Colocadora Nacional de Valores (GD-D-00005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6003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Paraíso Perdido - Babel (GD-O-001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n primer plano un animal cuadrúpedo ubicado en el borde inferior del cuadro, sobre su lomo y cabeza se extiende un campo de tres colores con forma ondulante. En diagonal un espacio entre dos cuerpos sólidos, que proyecta una sombra en el pis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2025-09-28T16:26:31Z</dcterms:created>
  <dcterms:modified xsi:type="dcterms:W3CDTF">2025-09-28T16:26:31Z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