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842_ca_object_representations_media_182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28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Joven en la plástica chilena (GD-D-0037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2025-09-27T17:56:05Z</dcterms:created>
  <dcterms:modified xsi:type="dcterms:W3CDTF">2025-09-27T17:56:05Z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