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348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73_ca_object_representations_media_68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25_ca_object_representations_media_464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52_ca_object_representations_media_513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97_ca_object_representations_media_61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1_ca_object_representations_media_34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1_ca_object_representations_media_76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63_ca_object_representations_media_506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44_ca_object_representations_media_594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4_ca_object_representations_media_502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2_ca_object_representations_media_330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43_ca_object_representations_media_68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6_ca_object_representations_media_75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2_ca_object_representations_media_75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86_ca_object_representations_media_88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capulario (GD-O-02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materialmente palinódico, colgado bajo la grilla de la notación exponencial. Está formado por un cuadro base el cual presenta un escapulario de tela con la imagen del rostro de Salvador Allende impresa en negro al lado derecho de la pieza. Sobre el borde superior derecho del escapulario se observa huellas de un líquido azul violeta y dorado. Sobre el borde superior izquierdo de la moldura negra que enmarca el cuadro, se observa un elemento que emite una luz roja.
El cuadro exponente, llamado así por el artista, se ubica a la derecha del cuadro base, alineado a su borde superior. Al interior se presenta un fragmento de una hoja de cuaderno con líneas azules y margen de color rojo. Presenta el desgarro de los orificios con lo que se encuaderna al haber sido arrancada. En lápiz se encuentra escrita la frase Caerán a tu lado mil, y diez mil a tu diestra, obtenida del Salmo 9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xímoron (GD-O-02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en letra cursiva ligada en tubo de vidrio inyectado con gas argón, sostenida mediante dos vástagos de acrílico transparente anclados en dos piedras flotantes, en un estanque rectangular de acrílico transparente lleno de agua. Tanto las piedras como la palabra están en constante movimien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marmol) (GD-O-01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alladas en bajorrelieve en placas quebradas de mármol negro, atravesadas por una línea recta de tubo de vidrio recubierto internamente de fósforo, inyectado con gas argón. G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eclinación de los Planos (GD-O-01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ipografiadas en Arial bold rectas, sobreimpresas cada una, en uno de los paneles de un tríptico en los que figuran, sucesivamente, tres retratos fotográficos tramados de las cabezas de Sor Teresa de Los Andes, de Diamela Eltit y de Zulema Morandé, tríptico que se ubica en el respaldo escénico de una instalación conformada por un mesón de obra en el que se fabrica, mediante la acción de un carro emplantillado, una moldura de edificio neoclásico. G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toperformance (GD-O-00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uatro palabras tipografiadas en romanas mayúsculas de 17 cm de alto, según diseño del autor, en tubo de vidrio inyectado con gas argón, instaladas en el muro bajo un políptico fotográfico de cuatro paneles enmarcados con moldura lacada negra, que mantienen bajo vidrio ampliaciones en cybachrome de 205 cm de altura los registros fotográficos de una performance en la que el autor, sentado delante del pabellón patrio enteramente enrojecido, manipula litúrgicamente una hoz y un martillo dorados en un escenario neoclásico. Frente al cuarto panel se ubican tres objetos, un diccionario de la RAE, un yunque, un nivel y una ploma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ública (GD-O-02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sa, con pata quebrada, hoz y martillo fundidos en bronce, libro del Código Civil empastado, brazo retráctil que sostiene proyector de video, que proyecta un pequeño video sobre la tapa del libro, con una vista del mar de una playa del litoral central de Chi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ura por Encargo (GD-O-0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la parte de atrás, un cuadro pintado con látex sobre tela de grandes dimensiones más una silueta de madera recortada a tamaño natural que debe ser ubicada delante del cuadro en su costado derecho.
En la composición del cuadro vemos a Gonzalo Díaz en una mesa de pintor, mirando el espectador con un perro en la falda, en el centro se encuentran sus muletas y su instrumental de pintura. Hay un paisaje sobre un atril, calas en un florero, y al otro lado los pliegues de un cortinaje. 
Delante del cuadro, una silueta de 170 cm de altura. En el montaje, el cuadro debe tener por detrás un halo de luz rosada hacia la derecha y verde hacia la izquierda lo que se logra mediante tubos fluorescentes  –2 tubos magenta a la derecha, 2 tubos verdes a la izquierda–, instalados por detrás de los largueros verticales del bastid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é Hacer? – Chtó Dielat? (GD-O-0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nviroment) está compuesta por cinco núcleos objetuales: 1. Andamios: 3 corridas de alza primas con iluminación y texto en neón. Al frente presenta unas mangueras de nivel y en cada madera una plaquita de metal con un número correlativo pintado con spray. A la derecha del andamio, en el muro contiguo se observa un metro topográfico. 2. Díptico formado por una tela pintada y cuchillos clavados en su parte superior, de atrás hacia adelante. 3. Dos pilares recubiertos por un moldaje de madera 4. El despliegue de las páginas del Protocolo Nº1 Qué hacer Modus Operandi que estaban custodiados por estas tres hachas colgadas prensadas de sargentos (prensa larga utilizada para ensamblar un tablero de varias tablas) 5. Refrigerador prensado con una prensa de madera. En su interior iluminado presenta trozos grandes de carbón piedra. Por atrás tenía un aislador térmico. Tendido eléctrico formado por pierracs en cada uno de los núcleos objetuales y cables eléctricos que los uní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 me see if you can run as fast as me (GD-O-0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formado por tres paneles de formato vertical y una figura de madera policromada que se presenta frente al panel central.
El panel izquierdo presenta una secuencia de cabezas de perfil que miran hacia la izquierda, con cabellera de distintos colores. En la parte superior del panel se lee la frase HERE IT IS: THE CHILEAN PERFORMANCE! junto a una parte de la figura del mozo de la publicidad de Viña Santa Carolina impresa en color negro, la otra parte está dispuesta sobre le borde superior izquierdo del panel central. Esta figura se repite hacia la derecha en distintos colores, azul y rojo la del centro y verde la de la derecha. En la bandeja del mozo aparece la cabeza de Frida Kahlo en distintas posiciones. Al centro de las piernas de cada mozo se observa una carta de color, roja, amarilla y azul respectivamente. En el borde inferior del panel izquierdo y el central se presentan tres figuras en acción de correr hacia la derecha de la composición, la figura del medio sólo se observa la mitad derecha, su cabeza se presenta junto a los textos Este es el physiological red (escrito en azul); Este es el hystory blue (escrito en amarillo); Este es el technical yellow (escrito en rojo). Al centro de los tres paneles se disponen una imagen amorfa donde se observa la imagen de la hoz y el martillo y una estrella, en color negro. El panel central presenta en la parte superior el mozo en color azul y rojo. Junto a la cabeza de Frida Kahlo se lee el texto PROMOTION OF FRIDA KAHLO. El panel derecho presenta la misma secuencia de las cabezas, que aquí miran de perfil hacia la derecha. En la zona superior aparece la figura del mozo junto al texto Y DOCTRINA. Abajo aparece la imagen de una cinta métrica en tono rojo y el texto FALSO STAMPL, rematando con un timbre de formato circular  con una estrella negra al centro. En la parte inferior del panel se presenta una secuencia de la imagen de la cordillera en la gráfica de la caja de fósforos Los Andes, impresa en negro sobre un fondo de contorno irregular de color amarillo. En la esquina inferior derecha de este panel se observa la image de la chica de Klenzo en líneas negras, levemente inclinada hacia la izquierda. La imagen es atravesada por tres líneas sinuosas de pintura de color rojo, amarillo y azul. El neón está presente en forma de silueta de botella junto a la imagen de cada uno de los mozos y como línea zigzagueante a la derecha de la cinta métric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de seda rectangular. tiene una composición vertical y fondo amarillo. En el centro una figura femenina con un vestido azul y delantal blanco. Lleva un sombrero de mujer holandesa. Tiene escrita la frase: Canción Nacional de la Pint. Chilen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oberano (GD-O-0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sobre el muro a mano, en letra minúscula, con rotulador de punta biselada y tinta negra. Se ubica entre los extremos de un nivel de agua que baja hasta el piso de la sala. Al centro, sobre el texto, cuelga una plomada de bro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ia Muerta (GD-O-02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en blanco y negro de una mujer con vestido blanco y sombrero de ala ancha, apoyada en la baranda de una embarcación, rodeada de agua. La imagen está enmarcada con passepartout y moldura lacada negra. Del borde lateral derecho sale un brazo flexible y delgado que sostiene un proyector portátil, el cual proyecta otra imagen en blanco y negro sobre el muro, justo sobre el borde superior derecho del marco. Al acercarse el cuadro emite sonido, pero no se ve la fuente que lo emite ni una conexión eléct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Último Cuadro de Malevich (GD-O-0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un rectángulo brillante de luz que se dibuja sobre el muro. Bajo el borde inferior de la proyección se observa un nivel adosado a la pared y a la izquierda de la proyección cuelga una plomada. A una distancia que determina el tamaño de la proyección está instalado un trípode que sostiene un foco muy poderoso dirigido hacia la pared, generando el recuadro de lu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5 de octubre de 1957 (GD-O-02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n proyección sobre muros oscuros, silla con tubos fluorescentes dispuestos verticalmente bajo el asiento. Sobre la silla cuelga un aparato kinesiológico para estirar la columna hecho en fierro y cuero. ]]></a:t>
            </a:r>
          </a:p>
        </p:txBody>
      </p:sp>
    </p:spTree>
  </p:cSld>
  <p:clrMapOvr>
    <a:masterClrMapping/>
  </p:clrMapOvr>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2025-09-29T04:02:11Z</dcterms:created>
  <dcterms:modified xsi:type="dcterms:W3CDTF">2025-09-29T04:02:11Z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