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922_ca_object_representations_media_4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stival Downey (GD-D-0006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2025-09-28T22:04:48Z</dcterms:created>
  <dcterms:modified xsi:type="dcterms:W3CDTF">2025-09-28T22:04:48Z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