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32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601_ca_object_representations_media_210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4386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evista de Crítica Cultural Nº 29/30, Arte y política desde 1960 en Chile (GD-D-00219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2025-12-15T22:16:43Z</dcterms:created>
  <dcterms:modified xsi:type="dcterms:W3CDTF">2025-12-15T22:16:43Z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