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888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23_ca_object_representations_media_38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19_ca_object_representations_media_1329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_ca_object_representations_media_81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español. En el interior de cada letra pasa una resistencia eléctric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ungo. Diálogo & Archivo (GD-D-003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é Tu Nombre (GD-O-009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theme/theme1.xml><?xml version="1.0" encoding="utf-8"?>
<a:theme xmlns:a="http://schemas.openxmlformats.org/drawingml/2006/main" name="Theme53">
  <a:themeElements>
    <a:clrScheme name="Theme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2025-09-27T11:29:42Z</dcterms:created>
  <dcterms:modified xsi:type="dcterms:W3CDTF">2025-09-27T11:29:42Z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