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161_ca_object_representations_media_22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764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a imagen llamada palabra (GD-D-0028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2025-09-27T12:28:33Z</dcterms:created>
  <dcterms:modified xsi:type="dcterms:W3CDTF">2025-09-27T12:28:33Z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