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346_ca_object_representations_media_20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85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adernos de la Escuela de Arte Nº 7 (GD-D-0019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2025-09-27T14:21:56Z</dcterms:created>
  <dcterms:modified xsi:type="dcterms:W3CDTF">2025-09-27T14:21:56Z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